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Average" panose="020B0604020202020204" charset="0"/>
      <p:regular r:id="rId11"/>
    </p:embeddedFont>
    <p:embeddedFont>
      <p:font typeface="Oswald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9603" y="3987964"/>
            <a:ext cx="3722492" cy="11090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726868" y="753518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Flagstaff Robotic Survey Telescope (FRoST)  Software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726868" y="2873432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Michael Rynders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Dr. David Trilling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Northern Arizona University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44" y="2805550"/>
            <a:ext cx="1648049" cy="220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8874" y="4136699"/>
            <a:ext cx="2363950" cy="8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2405" y="3214499"/>
            <a:ext cx="2281599" cy="184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Acknowledgments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24699" y="1461409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Dr. David Trilling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Dr. Nadine Barlow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Kathleen Stigmon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Dan Avner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NASA Space Grant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0019" y="1017725"/>
            <a:ext cx="1648049" cy="220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4234275" y="3480800"/>
            <a:ext cx="2961300" cy="1311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4999" y="3701749"/>
            <a:ext cx="2363950" cy="8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0075" y="1196100"/>
            <a:ext cx="2281599" cy="184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2</a:t>
            </a:fld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3037" y="4726241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Michael Rynders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/>
              <a:t>Near Earth </a:t>
            </a:r>
            <a:r>
              <a:rPr lang="en-US" sz="4000" dirty="0"/>
              <a:t>Asteroids</a:t>
            </a:r>
            <a:endParaRPr lang="en" sz="4000"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23400" y="1461409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Impact </a:t>
            </a:r>
            <a:r>
              <a:rPr lang="en-US" sz="2400" dirty="0"/>
              <a:t>r</a:t>
            </a:r>
            <a:r>
              <a:rPr lang="en" sz="2400" dirty="0"/>
              <a:t>isk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Hard to see</a:t>
            </a:r>
          </a:p>
          <a:p>
            <a:pPr marL="457200" lvl="0" indent="-3810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Fast</a:t>
            </a:r>
          </a:p>
          <a:p>
            <a:pPr marL="457200" lvl="0" indent="-3810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Uncertain orbits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4187191" y="4490657"/>
            <a:ext cx="5507100" cy="2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base"/>
            <a:r>
              <a:rPr lang="en-US" sz="11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From Paul </a:t>
            </a:r>
            <a:r>
              <a:rPr lang="en-US" sz="1100" dirty="0" err="1">
                <a:solidFill>
                  <a:schemeClr val="tx1">
                    <a:lumMod val="85000"/>
                  </a:schemeClr>
                </a:solidFill>
                <a:latin typeface="+mj-lt"/>
              </a:rPr>
              <a:t>Chodas</a:t>
            </a:r>
            <a:r>
              <a:rPr lang="en-US" sz="11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, AMNH 02/15/2013 </a:t>
            </a:r>
          </a:p>
          <a:p>
            <a:br>
              <a:rPr lang="en-US" sz="900" dirty="0"/>
            </a:br>
            <a:endParaRPr lang="en" sz="900" b="1" dirty="0">
              <a:solidFill>
                <a:srgbClr val="CCCC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3</a:t>
            </a:fld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3037" y="4726241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Michael Rynders</a:t>
            </a:r>
          </a:p>
        </p:txBody>
      </p:sp>
      <p:pic>
        <p:nvPicPr>
          <p:cNvPr id="1026" name="Picture 2" descr="http://www.amnh.org/var/ezflow_site/storage/images/media/amnh/images/exhibitions/harzardous-asteroids/599030-1-eng-US/harzardous-asteroids_image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50" y="1260475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Flagstaff RObotic Survey Telescope (FRoST)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211469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Dan Avner</a:t>
            </a:r>
          </a:p>
          <a:p>
            <a:pPr marL="457200" lvl="0" indent="-419100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0.6m Schmidt Telescope</a:t>
            </a:r>
          </a:p>
          <a:p>
            <a:pPr marL="457200" lvl="0" indent="-419100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Located at Anderson Mesa</a:t>
            </a:r>
          </a:p>
          <a:p>
            <a:pPr marL="457200" lvl="0" indent="-419100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~20th Magnitude</a:t>
            </a:r>
          </a:p>
          <a:p>
            <a:pPr marL="457200" lvl="0" indent="-419100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 deg</a:t>
            </a:r>
            <a:r>
              <a:rPr lang="en" sz="2400" baseline="30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</a:t>
            </a:r>
            <a:r>
              <a:rPr lang="en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Field of View</a:t>
            </a:r>
          </a:p>
          <a:p>
            <a:pPr marL="457200" lvl="0" indent="-41910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Rapid observations and follow-ups</a:t>
            </a:r>
          </a:p>
        </p:txBody>
      </p:sp>
      <p:pic>
        <p:nvPicPr>
          <p:cNvPr id="78" name="Shape 78" descr="Frost pictu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166" y="1211469"/>
            <a:ext cx="3379094" cy="25513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4</a:t>
            </a:fld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3037" y="4726241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Michael Rynders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The Goal - Automatically Observe Objects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24110" y="630943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List of best targets and their locations to observe hourly </a:t>
            </a:r>
          </a:p>
        </p:txBody>
      </p:sp>
      <p:sp>
        <p:nvSpPr>
          <p:cNvPr id="85" name="Shape 85"/>
          <p:cNvSpPr/>
          <p:nvPr/>
        </p:nvSpPr>
        <p:spPr>
          <a:xfrm>
            <a:off x="519537" y="2456212"/>
            <a:ext cx="1441725" cy="946825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642950" y="2501662"/>
            <a:ext cx="1318302" cy="8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/>
              <a:t>NASA </a:t>
            </a:r>
          </a:p>
          <a:p>
            <a:pPr lvl="0">
              <a:spcBef>
                <a:spcPts val="0"/>
              </a:spcBef>
              <a:buNone/>
            </a:pPr>
            <a:r>
              <a:rPr lang="en-US" sz="2000" dirty="0"/>
              <a:t>Database</a:t>
            </a:r>
            <a:endParaRPr lang="en" sz="20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7" name="Shape 87"/>
          <p:cNvSpPr/>
          <p:nvPr/>
        </p:nvSpPr>
        <p:spPr>
          <a:xfrm>
            <a:off x="2091200" y="2643287"/>
            <a:ext cx="7794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2024654" y="3215987"/>
            <a:ext cx="1127400" cy="4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>
                <a:solidFill>
                  <a:srgbClr val="CCCCCC"/>
                </a:solidFill>
              </a:rPr>
              <a:t>Objects</a:t>
            </a:r>
          </a:p>
        </p:txBody>
      </p:sp>
      <p:sp>
        <p:nvSpPr>
          <p:cNvPr id="89" name="Shape 89"/>
          <p:cNvSpPr/>
          <p:nvPr/>
        </p:nvSpPr>
        <p:spPr>
          <a:xfrm>
            <a:off x="3044100" y="2369100"/>
            <a:ext cx="4142100" cy="19353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7247237" y="2510700"/>
            <a:ext cx="7794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8047761" y="2311300"/>
            <a:ext cx="984462" cy="946825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8055662" y="2369100"/>
            <a:ext cx="1194900" cy="8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Sorted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000" dirty="0"/>
              <a:t>L</a:t>
            </a:r>
            <a:r>
              <a:rPr lang="en" sz="2000" dirty="0"/>
              <a:t>ist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3" name="Shape 93"/>
          <p:cNvSpPr/>
          <p:nvPr/>
        </p:nvSpPr>
        <p:spPr>
          <a:xfrm>
            <a:off x="8269038" y="3323094"/>
            <a:ext cx="623400" cy="688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8055662" y="3987612"/>
            <a:ext cx="1194900" cy="8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Sorted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list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8055675" y="4061938"/>
            <a:ext cx="984462" cy="573930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8026637" y="4056735"/>
            <a:ext cx="1194900" cy="8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FRoST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7" name="Shape 97"/>
          <p:cNvSpPr txBox="1"/>
          <p:nvPr/>
        </p:nvSpPr>
        <p:spPr>
          <a:xfrm>
            <a:off x="3403025" y="1883350"/>
            <a:ext cx="3597900" cy="8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CCCCCC"/>
                </a:solidFill>
              </a:rPr>
              <a:t>This Code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044090" y="2614225"/>
            <a:ext cx="4102284" cy="137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/>
              <a:t>Filter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/>
              <a:t>Calculate time until lost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/>
              <a:t>Calculate needed observations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/>
              <a:t>Rank Priority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424110" y="2038600"/>
            <a:ext cx="2446500" cy="54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</a:rPr>
              <a:t>cneos.jpl.nasa.gov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5</a:t>
            </a:fld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73037" y="4726241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Michael Rynders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/>
              <a:t>Finding One Asteroid</a:t>
            </a:r>
            <a:endParaRPr lang="en" sz="4000"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428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 descr="example Fros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0340" y="1152477"/>
            <a:ext cx="5870899" cy="374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second frame tr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340" y="1152476"/>
            <a:ext cx="5870899" cy="374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second fram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0339" y="1152475"/>
            <a:ext cx="5870899" cy="374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third fram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0338" y="1152475"/>
            <a:ext cx="5870899" cy="374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6</a:t>
            </a:fld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3037" y="4726241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Michael Rynders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/>
              <a:t>Priority Ranking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2000250"/>
            <a:ext cx="3805800" cy="256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Impact Chance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Brightness 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Size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Uncertainty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6" name="Shape 116"/>
          <p:cNvSpPr txBox="1"/>
          <p:nvPr/>
        </p:nvSpPr>
        <p:spPr>
          <a:xfrm>
            <a:off x="2740600" y="77925"/>
            <a:ext cx="4728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u="sng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Considered Factors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4568025" y="1892875"/>
            <a:ext cx="3805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00050" lvl="0" indent="-2857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Too many observations</a:t>
            </a:r>
          </a:p>
          <a:p>
            <a:pPr marL="400050" lvl="0" indent="-2857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Already observed by FRoST</a:t>
            </a:r>
          </a:p>
          <a:p>
            <a:pPr marL="400050" lvl="0" indent="-2857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Too many frames needed</a:t>
            </a:r>
          </a:p>
          <a:p>
            <a:pPr marL="400050" lvl="0" indent="-2857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Lots of days left to observe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752149" y="4053667"/>
            <a:ext cx="4426109" cy="8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>
                <a:solidFill>
                  <a:srgbClr val="CCCCCC"/>
                </a:solidFill>
              </a:rPr>
              <a:t>Adjustable Algorithm</a:t>
            </a:r>
            <a:endParaRPr lang="en" sz="2400" dirty="0">
              <a:solidFill>
                <a:srgbClr val="CCCC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7</a:t>
            </a:fld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3037" y="4726241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Michael Rynders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/>
              <a:t>Summary</a:t>
            </a:r>
            <a:endParaRPr lang="en" sz="4000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346209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Improves Efficiency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Better understanding of Asteroids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Adjustable</a:t>
            </a:r>
          </a:p>
          <a:p>
            <a:pPr marL="457200" indent="-381000">
              <a:buFont typeface="Arial" panose="020B0604020202020204" pitchFamily="34" charset="0"/>
              <a:buChar char="•"/>
            </a:pPr>
            <a:r>
              <a:rPr lang="en-US" sz="2400" dirty="0"/>
              <a:t>Pilot Program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" sz="2400" dirty="0"/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125" name="Shape 125" descr="another frost pictu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9180" y="116541"/>
            <a:ext cx="3199349" cy="46678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8</a:t>
            </a:fld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3037" y="4726241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Michael Rynders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185</Words>
  <Application>Microsoft Office PowerPoint</Application>
  <PresentationFormat>On-screen Show (16:9)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Average</vt:lpstr>
      <vt:lpstr>Oswald</vt:lpstr>
      <vt:lpstr>slate</vt:lpstr>
      <vt:lpstr>Flagstaff Robotic Survey Telescope (FRoST)  Software </vt:lpstr>
      <vt:lpstr>Acknowledgments</vt:lpstr>
      <vt:lpstr>Near Earth Asteroids</vt:lpstr>
      <vt:lpstr>Flagstaff RObotic Survey Telescope (FRoST)</vt:lpstr>
      <vt:lpstr>The Goal - Automatically Observe Objects</vt:lpstr>
      <vt:lpstr>Finding One Asteroid</vt:lpstr>
      <vt:lpstr>Priority Ranking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Flagstaff Robotic Survey Telescope (FRoST)  Software</dc:title>
  <dc:creator>Michael Glenn Rynders</dc:creator>
  <cp:lastModifiedBy>Captain Snow</cp:lastModifiedBy>
  <cp:revision>7</cp:revision>
  <dcterms:modified xsi:type="dcterms:W3CDTF">2017-04-08T01:35:30Z</dcterms:modified>
</cp:coreProperties>
</file>